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91" r:id="rId40"/>
    <p:sldId id="292" r:id="rId41"/>
    <p:sldId id="293" r:id="rId42"/>
    <p:sldId id="294" r:id="rId43"/>
    <p:sldId id="295" r:id="rId44"/>
    <p:sldId id="296" r:id="rId45"/>
    <p:sldId id="300" r:id="rId46"/>
    <p:sldId id="297" r:id="rId47"/>
    <p:sldId id="298" r:id="rId4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4.jpe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VIA PASSANA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 smtClean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Member/Participant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Store info about new member</a:t>
            </a:r>
          </a:p>
          <a:p>
            <a:r>
              <a:rPr lang="en-GB" dirty="0" smtClean="0"/>
              <a:t>Generate list of emails of members who have not paid</a:t>
            </a:r>
          </a:p>
          <a:p>
            <a:r>
              <a:rPr lang="en-US" dirty="0" smtClean="0"/>
              <a:t>Count the </a:t>
            </a:r>
            <a:r>
              <a:rPr lang="en-US" dirty="0"/>
              <a:t>price for members, having considered the discount for </a:t>
            </a:r>
            <a:r>
              <a:rPr lang="en-US" dirty="0" smtClean="0"/>
              <a:t>events</a:t>
            </a:r>
            <a:endParaRPr lang="en-GB" dirty="0" smtClean="0"/>
          </a:p>
          <a:p>
            <a:r>
              <a:rPr lang="en-GB" dirty="0" smtClean="0"/>
              <a:t>Sign up member/participant to an event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00446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9552" y="116632"/>
            <a:ext cx="8064896" cy="66247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6361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Lecturer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Store info about new lecturer</a:t>
            </a:r>
          </a:p>
          <a:p>
            <a:r>
              <a:rPr lang="en-GB" dirty="0" smtClean="0"/>
              <a:t>Search for lecturers of given category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91265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Plan and modify event</a:t>
            </a:r>
          </a:p>
          <a:p>
            <a:r>
              <a:rPr lang="en-GB" dirty="0" smtClean="0"/>
              <a:t>Search for not finalized events</a:t>
            </a:r>
          </a:p>
          <a:p>
            <a:r>
              <a:rPr lang="en-GB" dirty="0" smtClean="0"/>
              <a:t>Return the amount of available places for every event</a:t>
            </a:r>
          </a:p>
        </p:txBody>
      </p:sp>
    </p:spTree>
    <p:extLst>
      <p:ext uri="{BB962C8B-B14F-4D97-AF65-F5344CB8AC3E}">
        <p14:creationId xmlns:p14="http://schemas.microsoft.com/office/powerpoint/2010/main" val="2349341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116632"/>
            <a:ext cx="7272808" cy="6624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50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Newsletter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Collect list of lecturers who want a fee or advertisement</a:t>
            </a:r>
          </a:p>
          <a:p>
            <a:r>
              <a:rPr lang="en-GB" dirty="0" smtClean="0"/>
              <a:t>Collect list of finalized events</a:t>
            </a:r>
          </a:p>
          <a:p>
            <a:r>
              <a:rPr lang="en-GB" dirty="0" smtClean="0"/>
              <a:t>Generate 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26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 smtClean="0"/>
          </a:p>
          <a:p>
            <a:r>
              <a:rPr lang="es-ES" dirty="0" err="1" smtClean="0"/>
              <a:t>Analysis</a:t>
            </a:r>
            <a:endParaRPr lang="es-ES" dirty="0" smtClean="0"/>
          </a:p>
          <a:p>
            <a:r>
              <a:rPr lang="es-ES" dirty="0" err="1" smtClean="0"/>
              <a:t>Design</a:t>
            </a:r>
            <a:endParaRPr lang="es-ES" dirty="0" smtClean="0"/>
          </a:p>
          <a:p>
            <a:r>
              <a:rPr lang="es-ES" dirty="0" err="1" smtClean="0"/>
              <a:t>Implementation</a:t>
            </a:r>
            <a:endParaRPr lang="es-ES" dirty="0" smtClean="0"/>
          </a:p>
          <a:p>
            <a:r>
              <a:rPr lang="es-ES" dirty="0" err="1" smtClean="0"/>
              <a:t>Process</a:t>
            </a:r>
            <a:endParaRPr lang="es-ES" dirty="0" smtClean="0"/>
          </a:p>
          <a:p>
            <a:r>
              <a:rPr lang="es-ES" dirty="0" err="1" smtClean="0"/>
              <a:t>Conclusion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6632"/>
            <a:ext cx="7416823" cy="6624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6022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Secondary </a:t>
            </a:r>
            <a:r>
              <a:rPr lang="en-US" dirty="0"/>
              <a:t>storage needs to be done with </a:t>
            </a:r>
            <a:r>
              <a:rPr lang="en-US" dirty="0" smtClean="0"/>
              <a:t>files (Event/Lecturer/</a:t>
            </a:r>
            <a:r>
              <a:rPr lang="en-US" dirty="0" err="1" smtClean="0"/>
              <a:t>Memberlists</a:t>
            </a:r>
            <a:r>
              <a:rPr lang="en-US" dirty="0" smtClean="0"/>
              <a:t>, newsletter)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parts of the system must be accessible among </a:t>
            </a:r>
            <a:r>
              <a:rPr lang="en-US" dirty="0" smtClean="0"/>
              <a:t>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0299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=""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User-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00034"/>
            <a:ext cx="9203456" cy="5557967"/>
          </a:xfrm>
        </p:spPr>
      </p:pic>
      <p:pic>
        <p:nvPicPr>
          <p:cNvPr id="13" name="Obraz 12">
            <a:extLst>
              <a:ext uri="{FF2B5EF4-FFF2-40B4-BE49-F238E27FC236}">
                <a16:creationId xmlns=""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024"/>
            <a:ext cx="7410623" cy="5557967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=""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9144000" cy="415552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=""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59" y="46513"/>
            <a:ext cx="7275859" cy="68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37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=""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=""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9155395" cy="4041648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=""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r="66373" b="34004"/>
          <a:stretch/>
        </p:blipFill>
        <p:spPr>
          <a:xfrm>
            <a:off x="5616703" y="1690689"/>
            <a:ext cx="3216402" cy="4668535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" y="2256803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=""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=""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=""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9" y="2834958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2" y="1676619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Belbin roles etc.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="" xmlns:a16="http://schemas.microsoft.com/office/drawing/2014/main" id="{CB3C1386-77CC-4D2F-9D08-9859ECF7F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="" xmlns:a16="http://schemas.microsoft.com/office/drawing/2014/main" id="{4163EE23-DB90-401B-BD18-EA6139F6CD30}"/>
              </a:ext>
            </a:extLst>
          </p:cNvPr>
          <p:cNvSpPr/>
          <p:nvPr/>
        </p:nvSpPr>
        <p:spPr>
          <a:xfrm>
            <a:off x="499369" y="532660"/>
            <a:ext cx="7750205" cy="764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Gather ideas and formulate the main goals and overall structure together,</a:t>
            </a:r>
            <a:endParaRPr lang="en-GB" sz="4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Divide the work for groups consisting of 1-3 persons,</a:t>
            </a:r>
            <a:endParaRPr lang="en-GB" sz="4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Having everything checked by everyone, i.e. leaving feedback and discussing about individual parts.</a:t>
            </a:r>
            <a:endParaRPr lang="en-GB" sz="4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4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="" xmlns:a16="http://schemas.microsoft.com/office/drawing/2014/main" id="{FFFF615D-6F39-4182-84C4-7467E9E4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3" y="0"/>
            <a:ext cx="8708994" cy="73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3423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</a:t>
            </a:r>
            <a:r>
              <a:rPr lang="es-ES" dirty="0" smtClean="0"/>
              <a:t> (</a:t>
            </a:r>
            <a:r>
              <a:rPr lang="es-ES" dirty="0" err="1" smtClean="0"/>
              <a:t>project</a:t>
            </a:r>
            <a:r>
              <a:rPr lang="es-ES" dirty="0" smtClean="0"/>
              <a:t> </a:t>
            </a:r>
            <a:r>
              <a:rPr lang="es-ES" dirty="0" err="1" smtClean="0"/>
              <a:t>report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=""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 smtClean="0">
                <a:solidFill>
                  <a:prstClr val="black"/>
                </a:solidFill>
              </a:rPr>
              <a:t>process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=""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</a:t>
            </a:r>
            <a:r>
              <a:rPr lang="en-US" dirty="0" smtClean="0"/>
              <a:t>events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283</Words>
  <Application>Microsoft Office PowerPoint</Application>
  <PresentationFormat>Presentación en pantalla (4:3)</PresentationFormat>
  <Paragraphs>81</Paragraphs>
  <Slides>47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48" baseType="lpstr">
      <vt:lpstr>Tema de Office</vt:lpstr>
      <vt:lpstr>VIA PASSANA</vt:lpstr>
      <vt:lpstr>Agenda</vt:lpstr>
      <vt:lpstr>Introduction</vt:lpstr>
      <vt:lpstr>Introduction</vt:lpstr>
      <vt:lpstr>Presentación de PowerPoint</vt:lpstr>
      <vt:lpstr>Presentación de PowerPoint</vt:lpstr>
      <vt:lpstr>Problem statement</vt:lpstr>
      <vt:lpstr>Problem statement</vt:lpstr>
      <vt:lpstr>Problem statement</vt:lpstr>
      <vt:lpstr>Delimitations</vt:lpstr>
      <vt:lpstr>Presentación de PowerPoint</vt:lpstr>
      <vt:lpstr>Functional requirements</vt:lpstr>
      <vt:lpstr>Member/Participant</vt:lpstr>
      <vt:lpstr>Presentación de PowerPoint</vt:lpstr>
      <vt:lpstr>Lecturer</vt:lpstr>
      <vt:lpstr>Presentación de PowerPoint</vt:lpstr>
      <vt:lpstr>Event</vt:lpstr>
      <vt:lpstr>Presentación de PowerPoint</vt:lpstr>
      <vt:lpstr>Newsletter</vt:lpstr>
      <vt:lpstr>Presentación de PowerPoint</vt:lpstr>
      <vt:lpstr>Non-functional requirements</vt:lpstr>
      <vt:lpstr>USE CASE DIAGRAM</vt:lpstr>
      <vt:lpstr>ACTIVITY DIAGRAM Create event</vt:lpstr>
      <vt:lpstr>Presentación de PowerPoint</vt:lpstr>
      <vt:lpstr>Presentación de PowerPoint</vt:lpstr>
      <vt:lpstr>Design</vt:lpstr>
      <vt:lpstr>User-view-controller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 etc.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Sergio</cp:lastModifiedBy>
  <cp:revision>5</cp:revision>
  <dcterms:created xsi:type="dcterms:W3CDTF">2018-01-21T11:42:53Z</dcterms:created>
  <dcterms:modified xsi:type="dcterms:W3CDTF">2018-01-21T14:06:41Z</dcterms:modified>
</cp:coreProperties>
</file>